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4F2155-65AA-4964-98EA-D81CDC6BD6C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0EC4C33-E186-4FCA-AEBD-E033003CDED7}">
      <dgm:prSet/>
      <dgm:spPr/>
      <dgm:t>
        <a:bodyPr/>
        <a:lstStyle/>
        <a:p>
          <a:r>
            <a:rPr lang="fr-FR" b="0" i="0"/>
            <a:t>Installez FreeRADIUS pour gérer l'authentification des utilisateurs.</a:t>
          </a:r>
          <a:endParaRPr lang="en-US"/>
        </a:p>
      </dgm:t>
    </dgm:pt>
    <dgm:pt modelId="{B36BE484-8F7A-40C6-8DCF-EDF0C76F1B3C}" type="parTrans" cxnId="{D16AAE9A-01BC-48EC-AD0A-93F0B9F12AB4}">
      <dgm:prSet/>
      <dgm:spPr/>
      <dgm:t>
        <a:bodyPr/>
        <a:lstStyle/>
        <a:p>
          <a:endParaRPr lang="en-US"/>
        </a:p>
      </dgm:t>
    </dgm:pt>
    <dgm:pt modelId="{7CD9AADF-C29A-4DA5-AC9C-47321AEB6D80}" type="sibTrans" cxnId="{D16AAE9A-01BC-48EC-AD0A-93F0B9F12AB4}">
      <dgm:prSet/>
      <dgm:spPr/>
      <dgm:t>
        <a:bodyPr/>
        <a:lstStyle/>
        <a:p>
          <a:endParaRPr lang="en-US"/>
        </a:p>
      </dgm:t>
    </dgm:pt>
    <dgm:pt modelId="{9EDD3F47-DEEC-438C-9F8E-44F97D53ACF5}">
      <dgm:prSet/>
      <dgm:spPr/>
      <dgm:t>
        <a:bodyPr/>
        <a:lstStyle/>
        <a:p>
          <a:r>
            <a:rPr lang="fr-FR" b="0" i="0"/>
            <a:t>- Installer FreeRADIUS : `sudo apt install freeradius freeradius-ldap`</a:t>
          </a:r>
          <a:endParaRPr lang="en-US"/>
        </a:p>
      </dgm:t>
    </dgm:pt>
    <dgm:pt modelId="{8A8C7D65-FBE9-476C-B856-F2B0FA29DDB7}" type="parTrans" cxnId="{585FA454-0A5A-41B7-A7CA-7E0FC2CFA780}">
      <dgm:prSet/>
      <dgm:spPr/>
      <dgm:t>
        <a:bodyPr/>
        <a:lstStyle/>
        <a:p>
          <a:endParaRPr lang="en-US"/>
        </a:p>
      </dgm:t>
    </dgm:pt>
    <dgm:pt modelId="{C13CAE29-59C1-4408-963D-B7AA51AEEB6A}" type="sibTrans" cxnId="{585FA454-0A5A-41B7-A7CA-7E0FC2CFA780}">
      <dgm:prSet/>
      <dgm:spPr/>
      <dgm:t>
        <a:bodyPr/>
        <a:lstStyle/>
        <a:p>
          <a:endParaRPr lang="en-US"/>
        </a:p>
      </dgm:t>
    </dgm:pt>
    <dgm:pt modelId="{439AF109-4F48-437C-B5BC-6A2CDCD46D89}" type="pres">
      <dgm:prSet presAssocID="{604F2155-65AA-4964-98EA-D81CDC6BD6C2}" presName="root" presStyleCnt="0">
        <dgm:presLayoutVars>
          <dgm:dir/>
          <dgm:resizeHandles val="exact"/>
        </dgm:presLayoutVars>
      </dgm:prSet>
      <dgm:spPr/>
    </dgm:pt>
    <dgm:pt modelId="{4E3CD53E-2DEB-4009-9347-622B57846827}" type="pres">
      <dgm:prSet presAssocID="{D0EC4C33-E186-4FCA-AEBD-E033003CDED7}" presName="compNode" presStyleCnt="0"/>
      <dgm:spPr/>
    </dgm:pt>
    <dgm:pt modelId="{250728F4-A07B-46BF-A6A2-EC3CD3724412}" type="pres">
      <dgm:prSet presAssocID="{D0EC4C33-E186-4FCA-AEBD-E033003CDED7}" presName="bgRect" presStyleLbl="bgShp" presStyleIdx="0" presStyleCnt="2"/>
      <dgm:spPr/>
    </dgm:pt>
    <dgm:pt modelId="{956696E7-4E73-4741-9EF9-66DE5F308B43}" type="pres">
      <dgm:prSet presAssocID="{D0EC4C33-E186-4FCA-AEBD-E033003CDED7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are With Person"/>
        </a:ext>
      </dgm:extLst>
    </dgm:pt>
    <dgm:pt modelId="{1D829171-17A9-4774-90F5-1F83C917EBC9}" type="pres">
      <dgm:prSet presAssocID="{D0EC4C33-E186-4FCA-AEBD-E033003CDED7}" presName="spaceRect" presStyleCnt="0"/>
      <dgm:spPr/>
    </dgm:pt>
    <dgm:pt modelId="{90FF4B72-E0E6-4474-995D-FBB944D55ECF}" type="pres">
      <dgm:prSet presAssocID="{D0EC4C33-E186-4FCA-AEBD-E033003CDED7}" presName="parTx" presStyleLbl="revTx" presStyleIdx="0" presStyleCnt="2">
        <dgm:presLayoutVars>
          <dgm:chMax val="0"/>
          <dgm:chPref val="0"/>
        </dgm:presLayoutVars>
      </dgm:prSet>
      <dgm:spPr/>
    </dgm:pt>
    <dgm:pt modelId="{15CE6F46-63C3-4C2C-9A5B-8D5452D22AC9}" type="pres">
      <dgm:prSet presAssocID="{7CD9AADF-C29A-4DA5-AC9C-47321AEB6D80}" presName="sibTrans" presStyleCnt="0"/>
      <dgm:spPr/>
    </dgm:pt>
    <dgm:pt modelId="{80FE4A13-470D-4C60-8143-A62AF1723F30}" type="pres">
      <dgm:prSet presAssocID="{9EDD3F47-DEEC-438C-9F8E-44F97D53ACF5}" presName="compNode" presStyleCnt="0"/>
      <dgm:spPr/>
    </dgm:pt>
    <dgm:pt modelId="{BAA9097B-DC44-4786-ABE8-0CE882579680}" type="pres">
      <dgm:prSet presAssocID="{9EDD3F47-DEEC-438C-9F8E-44F97D53ACF5}" presName="bgRect" presStyleLbl="bgShp" presStyleIdx="1" presStyleCnt="2"/>
      <dgm:spPr/>
    </dgm:pt>
    <dgm:pt modelId="{B44B9821-77CE-4FE2-8B43-2D4A605A33BB}" type="pres">
      <dgm:prSet presAssocID="{9EDD3F47-DEEC-438C-9F8E-44F97D53ACF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eur"/>
        </a:ext>
      </dgm:extLst>
    </dgm:pt>
    <dgm:pt modelId="{A8B39F85-BC68-4838-821C-D74C74C47D61}" type="pres">
      <dgm:prSet presAssocID="{9EDD3F47-DEEC-438C-9F8E-44F97D53ACF5}" presName="spaceRect" presStyleCnt="0"/>
      <dgm:spPr/>
    </dgm:pt>
    <dgm:pt modelId="{A922891B-6A3B-47C2-8A4B-B939F3349934}" type="pres">
      <dgm:prSet presAssocID="{9EDD3F47-DEEC-438C-9F8E-44F97D53ACF5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85FA454-0A5A-41B7-A7CA-7E0FC2CFA780}" srcId="{604F2155-65AA-4964-98EA-D81CDC6BD6C2}" destId="{9EDD3F47-DEEC-438C-9F8E-44F97D53ACF5}" srcOrd="1" destOrd="0" parTransId="{8A8C7D65-FBE9-476C-B856-F2B0FA29DDB7}" sibTransId="{C13CAE29-59C1-4408-963D-B7AA51AEEB6A}"/>
    <dgm:cxn modelId="{D16AAE9A-01BC-48EC-AD0A-93F0B9F12AB4}" srcId="{604F2155-65AA-4964-98EA-D81CDC6BD6C2}" destId="{D0EC4C33-E186-4FCA-AEBD-E033003CDED7}" srcOrd="0" destOrd="0" parTransId="{B36BE484-8F7A-40C6-8DCF-EDF0C76F1B3C}" sibTransId="{7CD9AADF-C29A-4DA5-AC9C-47321AEB6D80}"/>
    <dgm:cxn modelId="{D9F7BAAF-11EE-4CB7-B2E9-7AC7D9BA7850}" type="presOf" srcId="{D0EC4C33-E186-4FCA-AEBD-E033003CDED7}" destId="{90FF4B72-E0E6-4474-995D-FBB944D55ECF}" srcOrd="0" destOrd="0" presId="urn:microsoft.com/office/officeart/2018/2/layout/IconVerticalSolidList"/>
    <dgm:cxn modelId="{51E2CDC5-8E6C-478D-92FE-EF9C0B14C3F9}" type="presOf" srcId="{9EDD3F47-DEEC-438C-9F8E-44F97D53ACF5}" destId="{A922891B-6A3B-47C2-8A4B-B939F3349934}" srcOrd="0" destOrd="0" presId="urn:microsoft.com/office/officeart/2018/2/layout/IconVerticalSolidList"/>
    <dgm:cxn modelId="{2D6B1FF6-AEC5-4BAE-97B9-4AC48AB074F0}" type="presOf" srcId="{604F2155-65AA-4964-98EA-D81CDC6BD6C2}" destId="{439AF109-4F48-437C-B5BC-6A2CDCD46D89}" srcOrd="0" destOrd="0" presId="urn:microsoft.com/office/officeart/2018/2/layout/IconVerticalSolidList"/>
    <dgm:cxn modelId="{2FD808A9-3DDF-4DE3-A0FF-887AE6B3AAA8}" type="presParOf" srcId="{439AF109-4F48-437C-B5BC-6A2CDCD46D89}" destId="{4E3CD53E-2DEB-4009-9347-622B57846827}" srcOrd="0" destOrd="0" presId="urn:microsoft.com/office/officeart/2018/2/layout/IconVerticalSolidList"/>
    <dgm:cxn modelId="{59E00E09-141B-45FD-9786-57BADD8AE071}" type="presParOf" srcId="{4E3CD53E-2DEB-4009-9347-622B57846827}" destId="{250728F4-A07B-46BF-A6A2-EC3CD3724412}" srcOrd="0" destOrd="0" presId="urn:microsoft.com/office/officeart/2018/2/layout/IconVerticalSolidList"/>
    <dgm:cxn modelId="{AD2A8F7F-8F4F-4A93-A6E4-F07CF4B34F49}" type="presParOf" srcId="{4E3CD53E-2DEB-4009-9347-622B57846827}" destId="{956696E7-4E73-4741-9EF9-66DE5F308B43}" srcOrd="1" destOrd="0" presId="urn:microsoft.com/office/officeart/2018/2/layout/IconVerticalSolidList"/>
    <dgm:cxn modelId="{DDCECFA0-8FAE-4A7E-9EC5-57E3ED10C9F1}" type="presParOf" srcId="{4E3CD53E-2DEB-4009-9347-622B57846827}" destId="{1D829171-17A9-4774-90F5-1F83C917EBC9}" srcOrd="2" destOrd="0" presId="urn:microsoft.com/office/officeart/2018/2/layout/IconVerticalSolidList"/>
    <dgm:cxn modelId="{DD368843-5207-43D4-88F6-E993AFA8492A}" type="presParOf" srcId="{4E3CD53E-2DEB-4009-9347-622B57846827}" destId="{90FF4B72-E0E6-4474-995D-FBB944D55ECF}" srcOrd="3" destOrd="0" presId="urn:microsoft.com/office/officeart/2018/2/layout/IconVerticalSolidList"/>
    <dgm:cxn modelId="{5A404302-5D1A-4F02-BFF1-F93110E1009C}" type="presParOf" srcId="{439AF109-4F48-437C-B5BC-6A2CDCD46D89}" destId="{15CE6F46-63C3-4C2C-9A5B-8D5452D22AC9}" srcOrd="1" destOrd="0" presId="urn:microsoft.com/office/officeart/2018/2/layout/IconVerticalSolidList"/>
    <dgm:cxn modelId="{BEE8E4D6-D30C-47CC-82AE-019D673850FC}" type="presParOf" srcId="{439AF109-4F48-437C-B5BC-6A2CDCD46D89}" destId="{80FE4A13-470D-4C60-8143-A62AF1723F30}" srcOrd="2" destOrd="0" presId="urn:microsoft.com/office/officeart/2018/2/layout/IconVerticalSolidList"/>
    <dgm:cxn modelId="{7A12ED7A-B252-4EBF-8DE3-F70CA35A9158}" type="presParOf" srcId="{80FE4A13-470D-4C60-8143-A62AF1723F30}" destId="{BAA9097B-DC44-4786-ABE8-0CE882579680}" srcOrd="0" destOrd="0" presId="urn:microsoft.com/office/officeart/2018/2/layout/IconVerticalSolidList"/>
    <dgm:cxn modelId="{7CE25469-3A9D-4740-AC2B-912D885D6D17}" type="presParOf" srcId="{80FE4A13-470D-4C60-8143-A62AF1723F30}" destId="{B44B9821-77CE-4FE2-8B43-2D4A605A33BB}" srcOrd="1" destOrd="0" presId="urn:microsoft.com/office/officeart/2018/2/layout/IconVerticalSolidList"/>
    <dgm:cxn modelId="{59288DC9-BB14-4FC0-8D6C-EB0906BD2A97}" type="presParOf" srcId="{80FE4A13-470D-4C60-8143-A62AF1723F30}" destId="{A8B39F85-BC68-4838-821C-D74C74C47D61}" srcOrd="2" destOrd="0" presId="urn:microsoft.com/office/officeart/2018/2/layout/IconVerticalSolidList"/>
    <dgm:cxn modelId="{CB609A38-2224-4449-B2A0-8FC023FD03A3}" type="presParOf" srcId="{80FE4A13-470D-4C60-8143-A62AF1723F30}" destId="{A922891B-6A3B-47C2-8A4B-B939F334993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0728F4-A07B-46BF-A6A2-EC3CD3724412}">
      <dsp:nvSpPr>
        <dsp:cNvPr id="0" name=""/>
        <dsp:cNvSpPr/>
      </dsp:nvSpPr>
      <dsp:spPr>
        <a:xfrm>
          <a:off x="0" y="852586"/>
          <a:ext cx="6391275" cy="15740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6696E7-4E73-4741-9EF9-66DE5F308B43}">
      <dsp:nvSpPr>
        <dsp:cNvPr id="0" name=""/>
        <dsp:cNvSpPr/>
      </dsp:nvSpPr>
      <dsp:spPr>
        <a:xfrm>
          <a:off x="476136" y="1206738"/>
          <a:ext cx="865703" cy="8657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FF4B72-E0E6-4474-995D-FBB944D55ECF}">
      <dsp:nvSpPr>
        <dsp:cNvPr id="0" name=""/>
        <dsp:cNvSpPr/>
      </dsp:nvSpPr>
      <dsp:spPr>
        <a:xfrm>
          <a:off x="1817977" y="852586"/>
          <a:ext cx="4573297" cy="1574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582" tIns="166582" rIns="166582" bIns="16658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0" i="0" kern="1200"/>
            <a:t>Installez FreeRADIUS pour gérer l'authentification des utilisateurs.</a:t>
          </a:r>
          <a:endParaRPr lang="en-US" sz="2500" kern="1200"/>
        </a:p>
      </dsp:txBody>
      <dsp:txXfrm>
        <a:off x="1817977" y="852586"/>
        <a:ext cx="4573297" cy="1574006"/>
      </dsp:txXfrm>
    </dsp:sp>
    <dsp:sp modelId="{BAA9097B-DC44-4786-ABE8-0CE882579680}">
      <dsp:nvSpPr>
        <dsp:cNvPr id="0" name=""/>
        <dsp:cNvSpPr/>
      </dsp:nvSpPr>
      <dsp:spPr>
        <a:xfrm>
          <a:off x="0" y="2820094"/>
          <a:ext cx="6391275" cy="1574006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4B9821-77CE-4FE2-8B43-2D4A605A33BB}">
      <dsp:nvSpPr>
        <dsp:cNvPr id="0" name=""/>
        <dsp:cNvSpPr/>
      </dsp:nvSpPr>
      <dsp:spPr>
        <a:xfrm>
          <a:off x="476136" y="3174245"/>
          <a:ext cx="865703" cy="86570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22891B-6A3B-47C2-8A4B-B939F3349934}">
      <dsp:nvSpPr>
        <dsp:cNvPr id="0" name=""/>
        <dsp:cNvSpPr/>
      </dsp:nvSpPr>
      <dsp:spPr>
        <a:xfrm>
          <a:off x="1817977" y="2820094"/>
          <a:ext cx="4573297" cy="15740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582" tIns="166582" rIns="166582" bIns="16658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b="0" i="0" kern="1200"/>
            <a:t>- Installer FreeRADIUS : `sudo apt install freeradius freeradius-ldap`</a:t>
          </a:r>
          <a:endParaRPr lang="en-US" sz="2500" kern="1200"/>
        </a:p>
      </dsp:txBody>
      <dsp:txXfrm>
        <a:off x="1817977" y="2820094"/>
        <a:ext cx="4573297" cy="15740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838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9106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79660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26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334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2079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5115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85357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0102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621A7E-F1E4-247B-3DA5-DAA57A770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2505E9-03F8-36D9-8417-8FB787610B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7405AC3-B443-E40C-DCCE-1AAE49D0B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52EFEF-569F-E8BB-3559-CE8643F90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E4F7FA0-B439-1CF8-2514-BA47D9E5A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06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818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8219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236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214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92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300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24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052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C1B31F7-DF83-4E27-B2B3-628D9F991896}" type="datetimeFigureOut">
              <a:rPr lang="fr-FR" smtClean="0"/>
              <a:t>14/11/2024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4CAA225-0C19-448E-AAF4-BAF87ADB02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821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  <p:sldLayoutId id="2147483739" r:id="rId15"/>
    <p:sldLayoutId id="2147483740" r:id="rId16"/>
    <p:sldLayoutId id="2147483741" r:id="rId17"/>
    <p:sldLayoutId id="2147483742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58C9EA-A3B5-FFB2-D294-84090DC319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Guide d'Installation LDAP et FreeRADIUS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6ED2A6-D7F6-DC8A-4453-968E93AC59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/>
              <a:t>Ce guide vous montrera comment installer et configurer LDAP et FreeRADIUS sur votre système.</a:t>
            </a:r>
          </a:p>
        </p:txBody>
      </p:sp>
    </p:spTree>
    <p:extLst>
      <p:ext uri="{BB962C8B-B14F-4D97-AF65-F5344CB8AC3E}">
        <p14:creationId xmlns:p14="http://schemas.microsoft.com/office/powerpoint/2010/main" val="91576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ADD097-8E6F-0AF7-D60B-38214FDFC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/>
              <a:t>Étape 1 : Préparation de l'environnement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48BD82-275F-6A92-E56E-9435F938CC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Avant d'installer LDAP et FreeRADIUS, assurez-vous que votre serveur est prêt.</a:t>
            </a:r>
          </a:p>
          <a:p>
            <a:r>
              <a:rPr lang="fr-FR"/>
              <a:t>- Mettre à jour le système avec `sudo apt update &amp;&amp; sudo apt upgrade`</a:t>
            </a:r>
          </a:p>
          <a:p>
            <a:r>
              <a:rPr lang="fr-FR"/>
              <a:t>- Installer les paquets nécessaires : `sudo apt install ldap-utils freeradius`</a:t>
            </a:r>
          </a:p>
        </p:txBody>
      </p:sp>
    </p:spTree>
    <p:extLst>
      <p:ext uri="{BB962C8B-B14F-4D97-AF65-F5344CB8AC3E}">
        <p14:creationId xmlns:p14="http://schemas.microsoft.com/office/powerpoint/2010/main" val="141278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B0B962-F63C-F225-0685-AEF3016C8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Étape 2 : Installation de OpenLDAP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6C2B51-D91E-D110-773B-03BD4EE92AE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Installez OpenLDAP pour gérer les utilisateurs et les services.</a:t>
            </a:r>
          </a:p>
          <a:p>
            <a:r>
              <a:rPr lang="fr-FR"/>
              <a:t>- Installer le serveur LDAP : `sudo apt install slapd ldap-utils`</a:t>
            </a:r>
          </a:p>
          <a:p>
            <a:r>
              <a:rPr lang="fr-FR"/>
              <a:t>- Configurer LDAP : `sudo dpkg-reconfigure slapd`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AD88092-CFE5-85B8-A01D-18D726D3C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4367" y="3532095"/>
            <a:ext cx="4863598" cy="3325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3448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EE815F-A90B-AC44-6DF5-9B7C684FC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Étape 3 : Configuration de OpenLDAP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E98277-3483-D4AA-28FD-1D67B9C118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Après l'installation, configurez le serveur LDAP.</a:t>
            </a:r>
          </a:p>
          <a:p>
            <a:r>
              <a:rPr lang="fr-FR"/>
              <a:t>- Modifier la configuration des utilisateurs et groupes dans `/etc/ldap/slapd.d/`</a:t>
            </a:r>
          </a:p>
          <a:p>
            <a:r>
              <a:rPr lang="fr-FR"/>
              <a:t>- Ajouter des utilisateurs avec `ldapadd`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53FF076C-B12E-B7C3-5365-6A296C1ED2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9269" y="4500283"/>
            <a:ext cx="5182732" cy="235771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7ED26506-3478-736E-E1E5-160DA6E44A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542" y="4501970"/>
            <a:ext cx="6610070" cy="40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291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8">
            <a:extLst>
              <a:ext uri="{FF2B5EF4-FFF2-40B4-BE49-F238E27FC236}">
                <a16:creationId xmlns:a16="http://schemas.microsoft.com/office/drawing/2014/main" id="{E5D4A15D-C852-47D7-A7E3-7F8FEE9FCA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06AA6A2-9E5B-46E6-82B0-8FC1CA7231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33" name="Oval 10">
              <a:extLst>
                <a:ext uri="{FF2B5EF4-FFF2-40B4-BE49-F238E27FC236}">
                  <a16:creationId xmlns:a16="http://schemas.microsoft.com/office/drawing/2014/main" id="{11E7C01A-5F5B-4E17-B91B-26FA9ADB54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34" name="Oval 11">
              <a:extLst>
                <a:ext uri="{FF2B5EF4-FFF2-40B4-BE49-F238E27FC236}">
                  <a16:creationId xmlns:a16="http://schemas.microsoft.com/office/drawing/2014/main" id="{71DA43BF-6FE1-458D-A112-1687677B00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35" name="Oval 12">
              <a:extLst>
                <a:ext uri="{FF2B5EF4-FFF2-40B4-BE49-F238E27FC236}">
                  <a16:creationId xmlns:a16="http://schemas.microsoft.com/office/drawing/2014/main" id="{FAA5FF03-83FF-43B9-B66B-5FD05A9589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36" name="Oval 13">
              <a:extLst>
                <a:ext uri="{FF2B5EF4-FFF2-40B4-BE49-F238E27FC236}">
                  <a16:creationId xmlns:a16="http://schemas.microsoft.com/office/drawing/2014/main" id="{BC4D7AA7-0424-4C72-AE55-4B413DD471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37" name="Oval 14">
              <a:extLst>
                <a:ext uri="{FF2B5EF4-FFF2-40B4-BE49-F238E27FC236}">
                  <a16:creationId xmlns:a16="http://schemas.microsoft.com/office/drawing/2014/main" id="{BC2D80F1-5DC4-4396-B0E1-C774E82EC7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48171057-920A-4188-A18E-97D710A35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39" name="Freeform 5">
              <a:extLst>
                <a:ext uri="{FF2B5EF4-FFF2-40B4-BE49-F238E27FC236}">
                  <a16:creationId xmlns:a16="http://schemas.microsoft.com/office/drawing/2014/main" id="{1C871B74-1D69-47F0-A28D-8F3454779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0" name="Freeform 5">
              <a:extLst>
                <a:ext uri="{FF2B5EF4-FFF2-40B4-BE49-F238E27FC236}">
                  <a16:creationId xmlns:a16="http://schemas.microsoft.com/office/drawing/2014/main" id="{63001BDC-368C-49CC-9F3F-EAF38A0A49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6288FC2F-B192-42B2-90BE-517E1039B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grpSp>
        <p:nvGrpSpPr>
          <p:cNvPr id="42" name="Group 21">
            <a:extLst>
              <a:ext uri="{FF2B5EF4-FFF2-40B4-BE49-F238E27FC236}">
                <a16:creationId xmlns:a16="http://schemas.microsoft.com/office/drawing/2014/main" id="{08BCF048-8940-4354-B9EC-5AD74E283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024C14A-78BD-44B0-82BE-6A0D0A2706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44" name="Oval 23">
              <a:extLst>
                <a:ext uri="{FF2B5EF4-FFF2-40B4-BE49-F238E27FC236}">
                  <a16:creationId xmlns:a16="http://schemas.microsoft.com/office/drawing/2014/main" id="{809F3D29-EDB1-4F1C-A0E0-36F28CE171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5282F4AB-C7B8-4A86-9927-AA106AA27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60B26874-5AFA-4D1E-94A9-53AF9790D7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7" name="Freeform 5">
              <a:extLst>
                <a:ext uri="{FF2B5EF4-FFF2-40B4-BE49-F238E27FC236}">
                  <a16:creationId xmlns:a16="http://schemas.microsoft.com/office/drawing/2014/main" id="{A1DA6C95-40F8-4305-89F6-17F6167C0B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8" name="Freeform 5">
              <a:extLst>
                <a:ext uri="{FF2B5EF4-FFF2-40B4-BE49-F238E27FC236}">
                  <a16:creationId xmlns:a16="http://schemas.microsoft.com/office/drawing/2014/main" id="{A2FA2D29-AEEE-4FFA-B233-94FBE84C9B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9" name="Freeform 5">
              <a:extLst>
                <a:ext uri="{FF2B5EF4-FFF2-40B4-BE49-F238E27FC236}">
                  <a16:creationId xmlns:a16="http://schemas.microsoft.com/office/drawing/2014/main" id="{6DA5143E-FA8E-4EC1-99F7-35AE5AD4E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23EB01A8-2B33-DC3A-556E-55E770B40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5" y="973667"/>
            <a:ext cx="2942210" cy="483374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rgbClr val="EBEBEB"/>
                </a:solidFill>
              </a:rPr>
              <a:t>Étape 4 : Installation de FreeRADIUS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C28BCC9-4093-4FD5-83EB-7EC297F51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graphicFrame>
        <p:nvGraphicFramePr>
          <p:cNvPr id="46" name="Espace réservé du texte 2">
            <a:extLst>
              <a:ext uri="{FF2B5EF4-FFF2-40B4-BE49-F238E27FC236}">
                <a16:creationId xmlns:a16="http://schemas.microsoft.com/office/drawing/2014/main" id="{AADDA0B2-97C9-CDBA-1BC8-B22BE191D2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3040756"/>
              </p:ext>
            </p:extLst>
          </p:nvPr>
        </p:nvGraphicFramePr>
        <p:xfrm>
          <a:off x="5194300" y="808038"/>
          <a:ext cx="6391275" cy="52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28453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111387-A3AB-0D16-011B-AF253CF02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/>
              <a:t>Étape 5 : Configuration de FreeRADIUS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B64CD8-48BC-AE4A-0415-67D1CCEE073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Configurez FreeRADIUS pour qu'il utilise LDAP pour l'authentification.</a:t>
            </a:r>
          </a:p>
          <a:p>
            <a:r>
              <a:rPr lang="fr-FR"/>
              <a:t>- Modifier le fichier de configuration LDAP dans `/etc/freeradius/3.0/mods-available/ldap`</a:t>
            </a:r>
          </a:p>
          <a:p>
            <a:r>
              <a:rPr lang="fr-FR"/>
              <a:t>- Lier le module LDAP avec `ln -s /etc/freeradius/3.0/mods-available/ldap /etc/freeradius/3.0/mods-enabled/`</a:t>
            </a:r>
          </a:p>
        </p:txBody>
      </p:sp>
    </p:spTree>
    <p:extLst>
      <p:ext uri="{BB962C8B-B14F-4D97-AF65-F5344CB8AC3E}">
        <p14:creationId xmlns:p14="http://schemas.microsoft.com/office/powerpoint/2010/main" val="1737814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15">
            <a:extLst>
              <a:ext uri="{FF2B5EF4-FFF2-40B4-BE49-F238E27FC236}">
                <a16:creationId xmlns:a16="http://schemas.microsoft.com/office/drawing/2014/main" id="{DDA34B8A-FA8D-4E16-AD72-7B60B1C25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885D229-60DD-4D71-8181-10E781C149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0B0DAA45-BE66-4F0C-93A6-519D94107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F449A3D-A43B-4688-BD89-35734D0072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74E9975C-AF3D-48EF-B3F0-112A01A382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F00A076-2FEA-40D1-8F85-8424817979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A2E68741-6133-4CAA-BF3C-F0E6CF40C5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fr-FR"/>
            </a:p>
          </p:txBody>
        </p:sp>
        <p:sp>
          <p:nvSpPr>
            <p:cNvPr id="23" name="Freeform 5">
              <a:extLst>
                <a:ext uri="{FF2B5EF4-FFF2-40B4-BE49-F238E27FC236}">
                  <a16:creationId xmlns:a16="http://schemas.microsoft.com/office/drawing/2014/main" id="{76C01C64-4A8B-42FC-93C5-2D6A3EBAB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D969AEA9-C1EE-45E1-9964-D9705492E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25" name="Freeform 5">
              <a:extLst>
                <a:ext uri="{FF2B5EF4-FFF2-40B4-BE49-F238E27FC236}">
                  <a16:creationId xmlns:a16="http://schemas.microsoft.com/office/drawing/2014/main" id="{4845E67D-4E5B-44B3-AB74-5E95C839E7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id="{079CE317-680B-449C-A423-71C1FE06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F9C6905-4730-C29A-5F18-21527843E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0" i="0" kern="120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Étape 6 : Vérification et tests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D3B3F8-3809-4F9E-125C-216518EC4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6397313" cy="34163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Testez votre installation pour vous assurer que LDAP et FreeRADIUS fonctionnent correctement.</a:t>
            </a:r>
          </a:p>
          <a:p>
            <a:r>
              <a:rPr lang="en-US"/>
              <a:t>- Testez LDAP avec `ldapsearch`</a:t>
            </a:r>
          </a:p>
          <a:p>
            <a:r>
              <a:rPr lang="en-US"/>
              <a:t>- Testez FreeRADIUS avec `freeradius -X` pour voir les logs</a:t>
            </a:r>
          </a:p>
        </p:txBody>
      </p:sp>
      <p:pic>
        <p:nvPicPr>
          <p:cNvPr id="11" name="Image 10" descr="Une image contenant texte, capture d’écran&#10;&#10;Description générée automatiquement">
            <a:extLst>
              <a:ext uri="{FF2B5EF4-FFF2-40B4-BE49-F238E27FC236}">
                <a16:creationId xmlns:a16="http://schemas.microsoft.com/office/drawing/2014/main" id="{9EFCE3DA-2924-F38C-8014-46B35BFEFC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267" y="3429000"/>
            <a:ext cx="4633632" cy="280334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7963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A2CB2-7C35-DCF6-0CAE-C7A31C030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Conclusion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89A081-3276-54BF-6B8E-26F1C34586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Vous avez installé et configuré avec succès LDAP et FreeRADIUS pour l'authentification des utilisateurs.</a:t>
            </a:r>
          </a:p>
        </p:txBody>
      </p:sp>
    </p:spTree>
    <p:extLst>
      <p:ext uri="{BB962C8B-B14F-4D97-AF65-F5344CB8AC3E}">
        <p14:creationId xmlns:p14="http://schemas.microsoft.com/office/powerpoint/2010/main" val="2290980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lle d’ions">
  <a:themeElements>
    <a:clrScheme name="Salle d’ions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Salle d’ions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lle d’ions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TM02900722[[fn=Salle Ion]]</Template>
  <TotalTime>244</TotalTime>
  <Words>289</Words>
  <Application>Microsoft Office PowerPoint</Application>
  <PresentationFormat>Grand écran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Salle d’ions</vt:lpstr>
      <vt:lpstr>Guide d'Installation LDAP et FreeRADIUS</vt:lpstr>
      <vt:lpstr>Étape 1 : Préparation de l'environnement</vt:lpstr>
      <vt:lpstr>Étape 2 : Installation de OpenLDAP</vt:lpstr>
      <vt:lpstr>Étape 3 : Configuration de OpenLDAP</vt:lpstr>
      <vt:lpstr>Étape 4 : Installation de FreeRADIUS</vt:lpstr>
      <vt:lpstr>Étape 5 : Configuration de FreeRADIUS</vt:lpstr>
      <vt:lpstr>Étape 6 : Vérification et tests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Guyot Anthelme</dc:creator>
  <cp:lastModifiedBy>Guyot Anthelme</cp:lastModifiedBy>
  <cp:revision>1</cp:revision>
  <dcterms:created xsi:type="dcterms:W3CDTF">2024-11-14T18:07:12Z</dcterms:created>
  <dcterms:modified xsi:type="dcterms:W3CDTF">2024-11-14T22:14:23Z</dcterms:modified>
</cp:coreProperties>
</file>